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9" r:id="rId6"/>
    <p:sldId id="288" r:id="rId7"/>
    <p:sldId id="262" r:id="rId8"/>
    <p:sldId id="286" r:id="rId9"/>
    <p:sldId id="260" r:id="rId10"/>
    <p:sldId id="261" r:id="rId11"/>
    <p:sldId id="263" r:id="rId12"/>
    <p:sldId id="264" r:id="rId13"/>
    <p:sldId id="265" r:id="rId14"/>
    <p:sldId id="266" r:id="rId15"/>
    <p:sldId id="268" r:id="rId16"/>
    <p:sldId id="290" r:id="rId17"/>
    <p:sldId id="269" r:id="rId18"/>
    <p:sldId id="271" r:id="rId19"/>
    <p:sldId id="270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280" r:id="rId28"/>
    <p:sldId id="282" r:id="rId29"/>
    <p:sldId id="283" r:id="rId30"/>
    <p:sldId id="29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E4E-E538-4312-B459-A8A5E2417197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A119-C49F-4B8B-80A0-65F9CE67E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E4E-E538-4312-B459-A8A5E2417197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A119-C49F-4B8B-80A0-65F9CE67E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E4E-E538-4312-B459-A8A5E2417197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A119-C49F-4B8B-80A0-65F9CE67E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E4E-E538-4312-B459-A8A5E2417197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A119-C49F-4B8B-80A0-65F9CE67E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E4E-E538-4312-B459-A8A5E2417197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A119-C49F-4B8B-80A0-65F9CE67E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E4E-E538-4312-B459-A8A5E2417197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A119-C49F-4B8B-80A0-65F9CE67E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E4E-E538-4312-B459-A8A5E2417197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A119-C49F-4B8B-80A0-65F9CE67E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E4E-E538-4312-B459-A8A5E2417197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A119-C49F-4B8B-80A0-65F9CE67E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E4E-E538-4312-B459-A8A5E2417197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A119-C49F-4B8B-80A0-65F9CE67E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E4E-E538-4312-B459-A8A5E2417197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A119-C49F-4B8B-80A0-65F9CE67E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E4E-E538-4312-B459-A8A5E2417197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A119-C49F-4B8B-80A0-65F9CE67E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9AE4E-E538-4312-B459-A8A5E2417197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0A119-C49F-4B8B-80A0-65F9CE67E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85861"/>
            <a:ext cx="7772400" cy="23145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Детский тематический проект старшей логопедической группы «Ромашка»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«ЗЕМЛЯ – НАШ ДОМ»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Воспитатели: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Борисенко Ирина Альбертовна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Прищепа Лариса Леонидовна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Играли в дидактические игры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70.jpg"/>
          <p:cNvPicPr>
            <a:picLocks noChangeAspect="1"/>
          </p:cNvPicPr>
          <p:nvPr/>
        </p:nvPicPr>
        <p:blipFill>
          <a:blip r:embed="rId3" cstate="print"/>
          <a:srcRect r="8475"/>
          <a:stretch>
            <a:fillRect/>
          </a:stretch>
        </p:blipFill>
        <p:spPr>
          <a:xfrm>
            <a:off x="2571736" y="4143380"/>
            <a:ext cx="3857652" cy="2370849"/>
          </a:xfrm>
          <a:prstGeom prst="rect">
            <a:avLst/>
          </a:prstGeom>
        </p:spPr>
      </p:pic>
      <p:pic>
        <p:nvPicPr>
          <p:cNvPr id="6" name="Рисунок 5" descr="Изображение 0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2143116"/>
            <a:ext cx="3428992" cy="1928808"/>
          </a:xfrm>
          <a:prstGeom prst="rect">
            <a:avLst/>
          </a:prstGeom>
        </p:spPr>
      </p:pic>
      <p:pic>
        <p:nvPicPr>
          <p:cNvPr id="7" name="Рисунок 6" descr="Изображение 028.jpg"/>
          <p:cNvPicPr>
            <a:picLocks noChangeAspect="1"/>
          </p:cNvPicPr>
          <p:nvPr/>
        </p:nvPicPr>
        <p:blipFill>
          <a:blip r:embed="rId5" cstate="print"/>
          <a:srcRect l="21875" r="7031" b="10123"/>
          <a:stretch>
            <a:fillRect/>
          </a:stretch>
        </p:blipFill>
        <p:spPr>
          <a:xfrm>
            <a:off x="571472" y="2143116"/>
            <a:ext cx="2786082" cy="1981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Предполагаемые проекты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Экологические плакаты.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 «Помоги птицам».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 «Посади растение».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 «Чистые  вода и воздух».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Экологические макеты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 рисунков.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провели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акцию «Помоги птицам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в группе и на прогулке.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180118_110949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2214554"/>
            <a:ext cx="3619493" cy="2714620"/>
          </a:xfrm>
          <a:prstGeom prst="rect">
            <a:avLst/>
          </a:prstGeom>
        </p:spPr>
      </p:pic>
      <p:pic>
        <p:nvPicPr>
          <p:cNvPr id="7" name="Рисунок 6" descr="IMG_20180118_111216.jpg"/>
          <p:cNvPicPr>
            <a:picLocks noChangeAspect="1"/>
          </p:cNvPicPr>
          <p:nvPr/>
        </p:nvPicPr>
        <p:blipFill>
          <a:blip r:embed="rId4" cstate="print"/>
          <a:srcRect l="20312" r="8593"/>
          <a:stretch>
            <a:fillRect/>
          </a:stretch>
        </p:blipFill>
        <p:spPr>
          <a:xfrm>
            <a:off x="500034" y="2670654"/>
            <a:ext cx="2286016" cy="2411605"/>
          </a:xfrm>
          <a:prstGeom prst="rect">
            <a:avLst/>
          </a:prstGeom>
        </p:spPr>
      </p:pic>
      <p:pic>
        <p:nvPicPr>
          <p:cNvPr id="8" name="Рисунок 7" descr="Изображение 021.jpg"/>
          <p:cNvPicPr>
            <a:picLocks noChangeAspect="1"/>
          </p:cNvPicPr>
          <p:nvPr/>
        </p:nvPicPr>
        <p:blipFill>
          <a:blip r:embed="rId5" cstate="print"/>
          <a:srcRect r="17187"/>
          <a:stretch>
            <a:fillRect/>
          </a:stretch>
        </p:blipFill>
        <p:spPr>
          <a:xfrm>
            <a:off x="2857488" y="4357694"/>
            <a:ext cx="3143272" cy="213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Наблюдали за  чистотой снега.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180118_112416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2285992"/>
            <a:ext cx="3643306" cy="2732480"/>
          </a:xfrm>
          <a:prstGeom prst="rect">
            <a:avLst/>
          </a:prstGeom>
        </p:spPr>
      </p:pic>
      <p:pic>
        <p:nvPicPr>
          <p:cNvPr id="6" name="Рисунок 5" descr="IMG_20180118_1125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3929066"/>
            <a:ext cx="3428992" cy="2571744"/>
          </a:xfrm>
          <a:prstGeom prst="rect">
            <a:avLst/>
          </a:prstGeom>
        </p:spPr>
      </p:pic>
      <p:pic>
        <p:nvPicPr>
          <p:cNvPr id="7" name="Рисунок 6" descr="IMG_20180118_1128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2214554"/>
            <a:ext cx="2857520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Очищали воду.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62.jpg"/>
          <p:cNvPicPr>
            <a:picLocks noChangeAspect="1"/>
          </p:cNvPicPr>
          <p:nvPr/>
        </p:nvPicPr>
        <p:blipFill>
          <a:blip r:embed="rId3" cstate="print"/>
          <a:srcRect l="11718" r="14844"/>
          <a:stretch>
            <a:fillRect/>
          </a:stretch>
        </p:blipFill>
        <p:spPr>
          <a:xfrm>
            <a:off x="3143240" y="2143116"/>
            <a:ext cx="2643206" cy="2024569"/>
          </a:xfrm>
          <a:prstGeom prst="rect">
            <a:avLst/>
          </a:prstGeom>
        </p:spPr>
      </p:pic>
      <p:pic>
        <p:nvPicPr>
          <p:cNvPr id="6" name="Рисунок 5" descr="Изображение 072.jpg"/>
          <p:cNvPicPr>
            <a:picLocks noChangeAspect="1"/>
          </p:cNvPicPr>
          <p:nvPr/>
        </p:nvPicPr>
        <p:blipFill>
          <a:blip r:embed="rId4" cstate="print"/>
          <a:srcRect r="9375"/>
          <a:stretch>
            <a:fillRect/>
          </a:stretch>
        </p:blipFill>
        <p:spPr>
          <a:xfrm>
            <a:off x="5929322" y="1357298"/>
            <a:ext cx="2786050" cy="2141002"/>
          </a:xfrm>
          <a:prstGeom prst="rect">
            <a:avLst/>
          </a:prstGeom>
        </p:spPr>
      </p:pic>
      <p:pic>
        <p:nvPicPr>
          <p:cNvPr id="8" name="Рисунок 7" descr="Изображение 0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4286256"/>
            <a:ext cx="3643306" cy="2049360"/>
          </a:xfrm>
          <a:prstGeom prst="rect">
            <a:avLst/>
          </a:prstGeom>
        </p:spPr>
      </p:pic>
      <p:pic>
        <p:nvPicPr>
          <p:cNvPr id="9" name="Рисунок 8" descr="Изображение 0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7686" y="4321957"/>
            <a:ext cx="3643338" cy="2049378"/>
          </a:xfrm>
          <a:prstGeom prst="rect">
            <a:avLst/>
          </a:prstGeom>
        </p:spPr>
      </p:pic>
      <p:pic>
        <p:nvPicPr>
          <p:cNvPr id="10" name="Рисунок 9" descr="Изображение 078.jpg"/>
          <p:cNvPicPr>
            <a:picLocks noChangeAspect="1"/>
          </p:cNvPicPr>
          <p:nvPr/>
        </p:nvPicPr>
        <p:blipFill>
          <a:blip r:embed="rId7" cstate="print"/>
          <a:srcRect l="28125" t="27778" r="32031" b="5555"/>
          <a:stretch>
            <a:fillRect/>
          </a:stretch>
        </p:blipFill>
        <p:spPr>
          <a:xfrm>
            <a:off x="714348" y="2143115"/>
            <a:ext cx="2214578" cy="2084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Наблюдали, могут ли в группе прорасти семена деревьев.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01.jpg"/>
          <p:cNvPicPr>
            <a:picLocks noChangeAspect="1"/>
          </p:cNvPicPr>
          <p:nvPr/>
        </p:nvPicPr>
        <p:blipFill>
          <a:blip r:embed="rId3" cstate="print"/>
          <a:srcRect l="7812" t="23611" r="23437" b="16666"/>
          <a:stretch>
            <a:fillRect/>
          </a:stretch>
        </p:blipFill>
        <p:spPr>
          <a:xfrm>
            <a:off x="1714480" y="2643182"/>
            <a:ext cx="5214974" cy="2548226"/>
          </a:xfrm>
          <a:prstGeom prst="rect">
            <a:avLst/>
          </a:prstGeom>
        </p:spPr>
      </p:pic>
      <p:pic>
        <p:nvPicPr>
          <p:cNvPr id="6" name="Рисунок 5" descr="Изображение 002.jpg"/>
          <p:cNvPicPr>
            <a:picLocks noChangeAspect="1"/>
          </p:cNvPicPr>
          <p:nvPr/>
        </p:nvPicPr>
        <p:blipFill>
          <a:blip r:embed="rId4" cstate="print"/>
          <a:srcRect l="21094" r="6250"/>
          <a:stretch>
            <a:fillRect/>
          </a:stretch>
        </p:blipFill>
        <p:spPr>
          <a:xfrm>
            <a:off x="500034" y="4643446"/>
            <a:ext cx="2286016" cy="1769806"/>
          </a:xfrm>
          <a:prstGeom prst="rect">
            <a:avLst/>
          </a:prstGeom>
        </p:spPr>
      </p:pic>
      <p:pic>
        <p:nvPicPr>
          <p:cNvPr id="7" name="Рисунок 6" descr="Изображение 003.jpg"/>
          <p:cNvPicPr>
            <a:picLocks noChangeAspect="1"/>
          </p:cNvPicPr>
          <p:nvPr/>
        </p:nvPicPr>
        <p:blipFill>
          <a:blip r:embed="rId5" cstate="print"/>
          <a:srcRect l="22656" r="27344"/>
          <a:stretch>
            <a:fillRect/>
          </a:stretch>
        </p:blipFill>
        <p:spPr>
          <a:xfrm>
            <a:off x="6715140" y="4071942"/>
            <a:ext cx="2000264" cy="2250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Посадили семена деревьев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214554"/>
            <a:ext cx="3428992" cy="1928808"/>
          </a:xfrm>
          <a:prstGeom prst="rect">
            <a:avLst/>
          </a:prstGeom>
        </p:spPr>
      </p:pic>
      <p:pic>
        <p:nvPicPr>
          <p:cNvPr id="6" name="Рисунок 5" descr="Изображение 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2285992"/>
            <a:ext cx="3357554" cy="1888624"/>
          </a:xfrm>
          <a:prstGeom prst="rect">
            <a:avLst/>
          </a:prstGeom>
        </p:spPr>
      </p:pic>
      <p:pic>
        <p:nvPicPr>
          <p:cNvPr id="7" name="Рисунок 6" descr="Изображение 024.jpg"/>
          <p:cNvPicPr>
            <a:picLocks noChangeAspect="1"/>
          </p:cNvPicPr>
          <p:nvPr/>
        </p:nvPicPr>
        <p:blipFill>
          <a:blip r:embed="rId5" cstate="print"/>
          <a:srcRect r="21875"/>
          <a:stretch>
            <a:fillRect/>
          </a:stretch>
        </p:blipFill>
        <p:spPr>
          <a:xfrm rot="5400000">
            <a:off x="1625174" y="4375562"/>
            <a:ext cx="2678947" cy="1928832"/>
          </a:xfrm>
          <a:prstGeom prst="rect">
            <a:avLst/>
          </a:prstGeom>
        </p:spPr>
      </p:pic>
      <p:pic>
        <p:nvPicPr>
          <p:cNvPr id="8" name="Рисунок 7" descr="Изображение 030.jpg"/>
          <p:cNvPicPr>
            <a:picLocks noChangeAspect="1"/>
          </p:cNvPicPr>
          <p:nvPr/>
        </p:nvPicPr>
        <p:blipFill>
          <a:blip r:embed="rId6" cstate="print"/>
          <a:srcRect l="9375"/>
          <a:stretch>
            <a:fillRect/>
          </a:stretch>
        </p:blipFill>
        <p:spPr>
          <a:xfrm>
            <a:off x="4786314" y="4357694"/>
            <a:ext cx="3286148" cy="2039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Рисовали и делали экологические плакаты.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214554"/>
            <a:ext cx="3286148" cy="1848459"/>
          </a:xfrm>
          <a:prstGeom prst="rect">
            <a:avLst/>
          </a:prstGeom>
        </p:spPr>
      </p:pic>
      <p:pic>
        <p:nvPicPr>
          <p:cNvPr id="6" name="Рисунок 5" descr="Изображение 0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2214554"/>
            <a:ext cx="3357554" cy="1888624"/>
          </a:xfrm>
          <a:prstGeom prst="rect">
            <a:avLst/>
          </a:prstGeom>
        </p:spPr>
      </p:pic>
      <p:pic>
        <p:nvPicPr>
          <p:cNvPr id="7" name="Рисунок 6" descr="Изображение 0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4214818"/>
            <a:ext cx="3929058" cy="2210095"/>
          </a:xfrm>
          <a:prstGeom prst="rect">
            <a:avLst/>
          </a:prstGeom>
        </p:spPr>
      </p:pic>
      <p:pic>
        <p:nvPicPr>
          <p:cNvPr id="8" name="Рисунок 7" descr="Изображение 095.jpg"/>
          <p:cNvPicPr>
            <a:picLocks noChangeAspect="1"/>
          </p:cNvPicPr>
          <p:nvPr/>
        </p:nvPicPr>
        <p:blipFill>
          <a:blip r:embed="rId6" cstate="print"/>
          <a:srcRect l="7031" r="17969"/>
          <a:stretch>
            <a:fillRect/>
          </a:stretch>
        </p:blipFill>
        <p:spPr>
          <a:xfrm>
            <a:off x="5000628" y="4071942"/>
            <a:ext cx="3143272" cy="2357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совместно с родителями сделали экологические плакаты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63.jpg"/>
          <p:cNvPicPr>
            <a:picLocks noChangeAspect="1"/>
          </p:cNvPicPr>
          <p:nvPr/>
        </p:nvPicPr>
        <p:blipFill>
          <a:blip r:embed="rId3" cstate="print"/>
          <a:srcRect l="6250" r="10156"/>
          <a:stretch>
            <a:fillRect/>
          </a:stretch>
        </p:blipFill>
        <p:spPr>
          <a:xfrm>
            <a:off x="714348" y="2714620"/>
            <a:ext cx="2786082" cy="1874734"/>
          </a:xfrm>
          <a:prstGeom prst="rect">
            <a:avLst/>
          </a:prstGeom>
        </p:spPr>
      </p:pic>
      <p:pic>
        <p:nvPicPr>
          <p:cNvPr id="7" name="Рисунок 6" descr="Изображение 004.jpg"/>
          <p:cNvPicPr>
            <a:picLocks noChangeAspect="1"/>
          </p:cNvPicPr>
          <p:nvPr/>
        </p:nvPicPr>
        <p:blipFill>
          <a:blip r:embed="rId4" cstate="print"/>
          <a:srcRect l="22656" r="7812"/>
          <a:stretch>
            <a:fillRect/>
          </a:stretch>
        </p:blipFill>
        <p:spPr>
          <a:xfrm>
            <a:off x="6072198" y="2214554"/>
            <a:ext cx="2071702" cy="1675972"/>
          </a:xfrm>
          <a:prstGeom prst="rect">
            <a:avLst/>
          </a:prstGeom>
        </p:spPr>
      </p:pic>
      <p:pic>
        <p:nvPicPr>
          <p:cNvPr id="8" name="Рисунок 7" descr="Изображение 005.jpg"/>
          <p:cNvPicPr>
            <a:picLocks noChangeAspect="1"/>
          </p:cNvPicPr>
          <p:nvPr/>
        </p:nvPicPr>
        <p:blipFill>
          <a:blip r:embed="rId5" cstate="print"/>
          <a:srcRect l="15625" r="9375"/>
          <a:stretch>
            <a:fillRect/>
          </a:stretch>
        </p:blipFill>
        <p:spPr>
          <a:xfrm>
            <a:off x="6143636" y="4286256"/>
            <a:ext cx="2643206" cy="1982391"/>
          </a:xfrm>
          <a:prstGeom prst="rect">
            <a:avLst/>
          </a:prstGeom>
        </p:spPr>
      </p:pic>
      <p:pic>
        <p:nvPicPr>
          <p:cNvPr id="9" name="Рисунок 8" descr="Изображение 006.jpg"/>
          <p:cNvPicPr>
            <a:picLocks noChangeAspect="1"/>
          </p:cNvPicPr>
          <p:nvPr/>
        </p:nvPicPr>
        <p:blipFill>
          <a:blip r:embed="rId6" cstate="print"/>
          <a:srcRect l="16406" r="3906"/>
          <a:stretch>
            <a:fillRect/>
          </a:stretch>
        </p:blipFill>
        <p:spPr>
          <a:xfrm>
            <a:off x="3286116" y="3714752"/>
            <a:ext cx="2857520" cy="2017059"/>
          </a:xfrm>
          <a:prstGeom prst="rect">
            <a:avLst/>
          </a:prstGeom>
        </p:spPr>
      </p:pic>
      <p:pic>
        <p:nvPicPr>
          <p:cNvPr id="10" name="Рисунок 9" descr="Изображение 007.jpg"/>
          <p:cNvPicPr>
            <a:picLocks noChangeAspect="1"/>
          </p:cNvPicPr>
          <p:nvPr/>
        </p:nvPicPr>
        <p:blipFill>
          <a:blip r:embed="rId7" cstate="print"/>
          <a:srcRect l="14062" t="6944" r="17969" b="6944"/>
          <a:stretch>
            <a:fillRect/>
          </a:stretch>
        </p:blipFill>
        <p:spPr>
          <a:xfrm>
            <a:off x="571472" y="4572008"/>
            <a:ext cx="2686991" cy="1914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строили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презентацию своих рисунков и плакатов.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96.jpg"/>
          <p:cNvPicPr>
            <a:picLocks noChangeAspect="1"/>
          </p:cNvPicPr>
          <p:nvPr/>
        </p:nvPicPr>
        <p:blipFill>
          <a:blip r:embed="rId3" cstate="print"/>
          <a:srcRect r="33594"/>
          <a:stretch>
            <a:fillRect/>
          </a:stretch>
        </p:blipFill>
        <p:spPr>
          <a:xfrm>
            <a:off x="571472" y="2786058"/>
            <a:ext cx="3857620" cy="3267625"/>
          </a:xfrm>
          <a:prstGeom prst="rect">
            <a:avLst/>
          </a:prstGeom>
        </p:spPr>
      </p:pic>
      <p:pic>
        <p:nvPicPr>
          <p:cNvPr id="6" name="Рисунок 5" descr="Изображение 086.jpg"/>
          <p:cNvPicPr>
            <a:picLocks noChangeAspect="1"/>
          </p:cNvPicPr>
          <p:nvPr/>
        </p:nvPicPr>
        <p:blipFill>
          <a:blip r:embed="rId4" cstate="print"/>
          <a:srcRect l="15625" r="20312"/>
          <a:stretch>
            <a:fillRect/>
          </a:stretch>
        </p:blipFill>
        <p:spPr>
          <a:xfrm>
            <a:off x="4786314" y="2214554"/>
            <a:ext cx="3714776" cy="3261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чего началось: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2017 год был объявлен – годом экологии. При подготовке к смотру-конкурсу детского театрального творчества «Волшебный мир театра» мы взяли сказку по экологии «История в осеннем лесу».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детей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возникать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вопросы по экологии.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совместно с родителями сделали экологические макеты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643182"/>
            <a:ext cx="4429156" cy="2491400"/>
          </a:xfrm>
          <a:prstGeom prst="rect">
            <a:avLst/>
          </a:prstGeom>
        </p:spPr>
      </p:pic>
      <p:pic>
        <p:nvPicPr>
          <p:cNvPr id="6" name="Рисунок 5" descr="Изображение 011.jpg"/>
          <p:cNvPicPr>
            <a:picLocks noChangeAspect="1"/>
          </p:cNvPicPr>
          <p:nvPr/>
        </p:nvPicPr>
        <p:blipFill>
          <a:blip r:embed="rId4" cstate="print"/>
          <a:srcRect r="14753"/>
          <a:stretch>
            <a:fillRect/>
          </a:stretch>
        </p:blipFill>
        <p:spPr>
          <a:xfrm>
            <a:off x="5000628" y="2285992"/>
            <a:ext cx="3714776" cy="2451198"/>
          </a:xfrm>
          <a:prstGeom prst="rect">
            <a:avLst/>
          </a:prstGeom>
        </p:spPr>
      </p:pic>
      <p:pic>
        <p:nvPicPr>
          <p:cNvPr id="9" name="Рисунок 8" descr="Изображение 008.jpg"/>
          <p:cNvPicPr>
            <a:picLocks noChangeAspect="1"/>
          </p:cNvPicPr>
          <p:nvPr/>
        </p:nvPicPr>
        <p:blipFill>
          <a:blip r:embed="rId5" cstate="print"/>
          <a:srcRect t="26389" b="5555"/>
          <a:stretch>
            <a:fillRect/>
          </a:stretch>
        </p:blipFill>
        <p:spPr>
          <a:xfrm>
            <a:off x="928662" y="4857760"/>
            <a:ext cx="4357686" cy="1668188"/>
          </a:xfrm>
          <a:prstGeom prst="rect">
            <a:avLst/>
          </a:prstGeom>
        </p:spPr>
      </p:pic>
      <p:pic>
        <p:nvPicPr>
          <p:cNvPr id="10" name="Рисунок 9" descr="Изображение 009.jpg"/>
          <p:cNvPicPr>
            <a:picLocks noChangeAspect="1"/>
          </p:cNvPicPr>
          <p:nvPr/>
        </p:nvPicPr>
        <p:blipFill>
          <a:blip r:embed="rId6" cstate="print"/>
          <a:srcRect l="9375" r="20312"/>
          <a:stretch>
            <a:fillRect/>
          </a:stretch>
        </p:blipFill>
        <p:spPr>
          <a:xfrm>
            <a:off x="5786446" y="4643446"/>
            <a:ext cx="2393169" cy="1914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Семья Михайловых сделали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экологии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643182"/>
            <a:ext cx="3357586" cy="1888642"/>
          </a:xfrm>
          <a:prstGeom prst="rect">
            <a:avLst/>
          </a:prstGeom>
        </p:spPr>
      </p:pic>
      <p:pic>
        <p:nvPicPr>
          <p:cNvPr id="6" name="Рисунок 5" descr="Изображение 050.jpg"/>
          <p:cNvPicPr>
            <a:picLocks noChangeAspect="1"/>
          </p:cNvPicPr>
          <p:nvPr/>
        </p:nvPicPr>
        <p:blipFill>
          <a:blip r:embed="rId4" cstate="print"/>
          <a:srcRect l="20312" r="13281"/>
          <a:stretch>
            <a:fillRect/>
          </a:stretch>
        </p:blipFill>
        <p:spPr>
          <a:xfrm rot="5400000">
            <a:off x="6031263" y="2398365"/>
            <a:ext cx="2403587" cy="2035965"/>
          </a:xfrm>
          <a:prstGeom prst="rect">
            <a:avLst/>
          </a:prstGeom>
        </p:spPr>
      </p:pic>
      <p:pic>
        <p:nvPicPr>
          <p:cNvPr id="7" name="Рисунок 6" descr="Изображение 026.jpg"/>
          <p:cNvPicPr>
            <a:picLocks noChangeAspect="1"/>
          </p:cNvPicPr>
          <p:nvPr/>
        </p:nvPicPr>
        <p:blipFill>
          <a:blip r:embed="rId5" cstate="print"/>
          <a:srcRect l="22656"/>
          <a:stretch>
            <a:fillRect/>
          </a:stretch>
        </p:blipFill>
        <p:spPr>
          <a:xfrm rot="5400000">
            <a:off x="3328326" y="3386790"/>
            <a:ext cx="3357586" cy="2441875"/>
          </a:xfrm>
          <a:prstGeom prst="rect">
            <a:avLst/>
          </a:prstGeom>
        </p:spPr>
      </p:pic>
      <p:pic>
        <p:nvPicPr>
          <p:cNvPr id="8" name="Рисунок 7" descr="Изображение 0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24" y="4857760"/>
            <a:ext cx="2786050" cy="1567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Семья Макаровых сделали ментальную карту.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Изображение 058.jpg"/>
          <p:cNvPicPr>
            <a:picLocks noChangeAspect="1"/>
          </p:cNvPicPr>
          <p:nvPr/>
        </p:nvPicPr>
        <p:blipFill>
          <a:blip r:embed="rId3" cstate="print"/>
          <a:srcRect l="10937"/>
          <a:stretch>
            <a:fillRect/>
          </a:stretch>
        </p:blipFill>
        <p:spPr>
          <a:xfrm>
            <a:off x="428596" y="4143380"/>
            <a:ext cx="3714776" cy="2346167"/>
          </a:xfrm>
          <a:prstGeom prst="rect">
            <a:avLst/>
          </a:prstGeom>
        </p:spPr>
      </p:pic>
      <p:pic>
        <p:nvPicPr>
          <p:cNvPr id="5" name="Рисунок 4" descr="Изображение 057.jpg"/>
          <p:cNvPicPr>
            <a:picLocks noChangeAspect="1"/>
          </p:cNvPicPr>
          <p:nvPr/>
        </p:nvPicPr>
        <p:blipFill>
          <a:blip r:embed="rId4" cstate="print"/>
          <a:srcRect l="15625" r="25781"/>
          <a:stretch>
            <a:fillRect/>
          </a:stretch>
        </p:blipFill>
        <p:spPr>
          <a:xfrm>
            <a:off x="3571868" y="2143116"/>
            <a:ext cx="2500330" cy="2400300"/>
          </a:xfrm>
          <a:prstGeom prst="rect">
            <a:avLst/>
          </a:prstGeom>
        </p:spPr>
      </p:pic>
      <p:pic>
        <p:nvPicPr>
          <p:cNvPr id="7" name="Рисунок 6" descr="Изображение 061.jpg"/>
          <p:cNvPicPr>
            <a:picLocks noChangeAspect="1"/>
          </p:cNvPicPr>
          <p:nvPr/>
        </p:nvPicPr>
        <p:blipFill>
          <a:blip r:embed="rId5" cstate="print"/>
          <a:srcRect l="13281" t="10638" r="16406"/>
          <a:stretch>
            <a:fillRect/>
          </a:stretch>
        </p:blipFill>
        <p:spPr>
          <a:xfrm>
            <a:off x="5500694" y="4286256"/>
            <a:ext cx="3071834" cy="2196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Грищук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сделали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игру «Экологический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калейдоскоп»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2786058"/>
            <a:ext cx="2881301" cy="1620732"/>
          </a:xfrm>
          <a:prstGeom prst="rect">
            <a:avLst/>
          </a:prstGeom>
        </p:spPr>
      </p:pic>
      <p:pic>
        <p:nvPicPr>
          <p:cNvPr id="6" name="Рисунок 5" descr="Изображение 048.jpg"/>
          <p:cNvPicPr>
            <a:picLocks noChangeAspect="1"/>
          </p:cNvPicPr>
          <p:nvPr/>
        </p:nvPicPr>
        <p:blipFill>
          <a:blip r:embed="rId4" cstate="print"/>
          <a:srcRect l="12500" r="9375"/>
          <a:stretch>
            <a:fillRect/>
          </a:stretch>
        </p:blipFill>
        <p:spPr>
          <a:xfrm>
            <a:off x="2643174" y="4143380"/>
            <a:ext cx="3286148" cy="2366010"/>
          </a:xfrm>
          <a:prstGeom prst="rect">
            <a:avLst/>
          </a:prstGeom>
        </p:spPr>
      </p:pic>
      <p:pic>
        <p:nvPicPr>
          <p:cNvPr id="7" name="Рисунок 6" descr="Изображение 0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2643182"/>
            <a:ext cx="2928958" cy="1647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Семьи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Кашкировых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Рыжковых, Ефремовых, Ерофеевых, Мозговых, Трофимовых  придумали экологические сказки и сделали книжки-малышки.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45.jpg"/>
          <p:cNvPicPr>
            <a:picLocks noChangeAspect="1"/>
          </p:cNvPicPr>
          <p:nvPr/>
        </p:nvPicPr>
        <p:blipFill>
          <a:blip r:embed="rId3" cstate="print"/>
          <a:srcRect l="26719" r="17031"/>
          <a:stretch>
            <a:fillRect/>
          </a:stretch>
        </p:blipFill>
        <p:spPr>
          <a:xfrm rot="5400000">
            <a:off x="3214671" y="3643321"/>
            <a:ext cx="2786082" cy="2786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с удовольствием презентовали,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рассматривали книжки, читали  и слушали сказки.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29.jpg"/>
          <p:cNvPicPr>
            <a:picLocks noChangeAspect="1"/>
          </p:cNvPicPr>
          <p:nvPr/>
        </p:nvPicPr>
        <p:blipFill>
          <a:blip r:embed="rId3" cstate="print"/>
          <a:srcRect l="22656" r="7031" b="4166"/>
          <a:stretch>
            <a:fillRect/>
          </a:stretch>
        </p:blipFill>
        <p:spPr>
          <a:xfrm>
            <a:off x="4286248" y="2857496"/>
            <a:ext cx="2286016" cy="1752606"/>
          </a:xfrm>
          <a:prstGeom prst="rect">
            <a:avLst/>
          </a:prstGeom>
        </p:spPr>
      </p:pic>
      <p:pic>
        <p:nvPicPr>
          <p:cNvPr id="6" name="Рисунок 5" descr="Изображение 013.jpg"/>
          <p:cNvPicPr>
            <a:picLocks noChangeAspect="1"/>
          </p:cNvPicPr>
          <p:nvPr/>
        </p:nvPicPr>
        <p:blipFill>
          <a:blip r:embed="rId4" cstate="print"/>
          <a:srcRect l="18750" t="33333"/>
          <a:stretch>
            <a:fillRect/>
          </a:stretch>
        </p:blipFill>
        <p:spPr>
          <a:xfrm rot="5400000">
            <a:off x="1947298" y="4339190"/>
            <a:ext cx="3115361" cy="1437858"/>
          </a:xfrm>
          <a:prstGeom prst="rect">
            <a:avLst/>
          </a:prstGeom>
        </p:spPr>
      </p:pic>
      <p:pic>
        <p:nvPicPr>
          <p:cNvPr id="7" name="Рисунок 6" descr="Изображение 015.jpg"/>
          <p:cNvPicPr>
            <a:picLocks noChangeAspect="1"/>
          </p:cNvPicPr>
          <p:nvPr/>
        </p:nvPicPr>
        <p:blipFill>
          <a:blip r:embed="rId5" cstate="print"/>
          <a:srcRect l="12500"/>
          <a:stretch>
            <a:fillRect/>
          </a:stretch>
        </p:blipFill>
        <p:spPr>
          <a:xfrm rot="5400000">
            <a:off x="6088078" y="3341682"/>
            <a:ext cx="3111475" cy="2000228"/>
          </a:xfrm>
          <a:prstGeom prst="rect">
            <a:avLst/>
          </a:prstGeom>
        </p:spPr>
      </p:pic>
      <p:pic>
        <p:nvPicPr>
          <p:cNvPr id="8" name="Рисунок 7" descr="Изображение 030.jpg"/>
          <p:cNvPicPr>
            <a:picLocks noChangeAspect="1"/>
          </p:cNvPicPr>
          <p:nvPr/>
        </p:nvPicPr>
        <p:blipFill>
          <a:blip r:embed="rId6" cstate="print"/>
          <a:srcRect l="34375"/>
          <a:stretch>
            <a:fillRect/>
          </a:stretch>
        </p:blipFill>
        <p:spPr>
          <a:xfrm>
            <a:off x="4500562" y="4786322"/>
            <a:ext cx="1857388" cy="1592044"/>
          </a:xfrm>
          <a:prstGeom prst="rect">
            <a:avLst/>
          </a:prstGeom>
        </p:spPr>
      </p:pic>
      <p:pic>
        <p:nvPicPr>
          <p:cNvPr id="9" name="Рисунок 8" descr="Изображение 014.jpg"/>
          <p:cNvPicPr>
            <a:picLocks noChangeAspect="1"/>
          </p:cNvPicPr>
          <p:nvPr/>
        </p:nvPicPr>
        <p:blipFill>
          <a:blip r:embed="rId7" cstate="print"/>
          <a:srcRect l="37500" t="6944"/>
          <a:stretch>
            <a:fillRect/>
          </a:stretch>
        </p:blipFill>
        <p:spPr>
          <a:xfrm>
            <a:off x="428596" y="3143248"/>
            <a:ext cx="2388349" cy="2000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Воспитатели сделали подборку дидактических игр.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Изображение 025.jpg"/>
          <p:cNvPicPr>
            <a:picLocks noChangeAspect="1"/>
          </p:cNvPicPr>
          <p:nvPr/>
        </p:nvPicPr>
        <p:blipFill>
          <a:blip r:embed="rId3" cstate="print"/>
          <a:srcRect l="12710" r="9159"/>
          <a:stretch>
            <a:fillRect/>
          </a:stretch>
        </p:blipFill>
        <p:spPr>
          <a:xfrm>
            <a:off x="3428992" y="2937416"/>
            <a:ext cx="4429156" cy="3188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Воспитатели 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овместно с детьми и родителями подготовили и показали драматизацию экологической сказки «История в осеннем лесу»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01.jpg"/>
          <p:cNvPicPr>
            <a:picLocks noChangeAspect="1"/>
          </p:cNvPicPr>
          <p:nvPr/>
        </p:nvPicPr>
        <p:blipFill>
          <a:blip r:embed="rId3" cstate="print"/>
          <a:srcRect t="18055" r="37500"/>
          <a:stretch>
            <a:fillRect/>
          </a:stretch>
        </p:blipFill>
        <p:spPr>
          <a:xfrm>
            <a:off x="428596" y="3571876"/>
            <a:ext cx="2357454" cy="1738625"/>
          </a:xfrm>
          <a:prstGeom prst="rect">
            <a:avLst/>
          </a:prstGeom>
        </p:spPr>
      </p:pic>
      <p:pic>
        <p:nvPicPr>
          <p:cNvPr id="6" name="Рисунок 5" descr="Изображение 003.jpg"/>
          <p:cNvPicPr>
            <a:picLocks noChangeAspect="1"/>
          </p:cNvPicPr>
          <p:nvPr/>
        </p:nvPicPr>
        <p:blipFill>
          <a:blip r:embed="rId4" cstate="print"/>
          <a:srcRect r="45312"/>
          <a:stretch>
            <a:fillRect/>
          </a:stretch>
        </p:blipFill>
        <p:spPr>
          <a:xfrm>
            <a:off x="3143240" y="3571876"/>
            <a:ext cx="2071670" cy="2130867"/>
          </a:xfrm>
          <a:prstGeom prst="rect">
            <a:avLst/>
          </a:prstGeom>
        </p:spPr>
      </p:pic>
      <p:pic>
        <p:nvPicPr>
          <p:cNvPr id="7" name="Рисунок 6" descr="Изображение 004.jpg"/>
          <p:cNvPicPr>
            <a:picLocks noChangeAspect="1"/>
          </p:cNvPicPr>
          <p:nvPr/>
        </p:nvPicPr>
        <p:blipFill>
          <a:blip r:embed="rId5" cstate="print"/>
          <a:srcRect l="10156" t="26389" r="14843"/>
          <a:stretch>
            <a:fillRect/>
          </a:stretch>
        </p:blipFill>
        <p:spPr>
          <a:xfrm>
            <a:off x="5500694" y="3214686"/>
            <a:ext cx="3299626" cy="1821660"/>
          </a:xfrm>
          <a:prstGeom prst="rect">
            <a:avLst/>
          </a:prstGeom>
        </p:spPr>
      </p:pic>
      <p:pic>
        <p:nvPicPr>
          <p:cNvPr id="8" name="Рисунок 7" descr="Изображение 006.jpg"/>
          <p:cNvPicPr>
            <a:picLocks noChangeAspect="1"/>
          </p:cNvPicPr>
          <p:nvPr/>
        </p:nvPicPr>
        <p:blipFill>
          <a:blip r:embed="rId6" cstate="print"/>
          <a:srcRect l="16406" t="17647" r="13281"/>
          <a:stretch>
            <a:fillRect/>
          </a:stretch>
        </p:blipFill>
        <p:spPr>
          <a:xfrm>
            <a:off x="2000232" y="5143512"/>
            <a:ext cx="2143140" cy="1411940"/>
          </a:xfrm>
          <a:prstGeom prst="rect">
            <a:avLst/>
          </a:prstGeom>
        </p:spPr>
      </p:pic>
      <p:pic>
        <p:nvPicPr>
          <p:cNvPr id="9" name="Рисунок 8" descr="Изображение 007.jpg"/>
          <p:cNvPicPr>
            <a:picLocks noChangeAspect="1"/>
          </p:cNvPicPr>
          <p:nvPr/>
        </p:nvPicPr>
        <p:blipFill>
          <a:blip r:embed="rId7" cstate="print"/>
          <a:srcRect l="35156" t="40278" r="31250"/>
          <a:stretch>
            <a:fillRect/>
          </a:stretch>
        </p:blipFill>
        <p:spPr>
          <a:xfrm>
            <a:off x="5214942" y="4643446"/>
            <a:ext cx="1928826" cy="1928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результате реализации данного проекта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узнали: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очистить воду.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чувствует себя всё живое, когда грязно и когда чисто.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будет, если будет грязный воздух.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Узнали, что вырастить дерево совсем непросто, что в комнатных условиях деревья не растут.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Дети стали бережнее относиться к бумаге.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Многие дети говорят, что никогда не будут загрязнять природу!!!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Надеемся, что наш проект оставит след в сердцах детей!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Надеемся, что наши дети станут настоящими защитниками своего дома – своей Земли!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 «Трёх вопросов»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Изображение 0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2710" t="4104" r="10934"/>
          <a:stretch>
            <a:fillRect/>
          </a:stretch>
        </p:blipFill>
        <p:spPr>
          <a:xfrm>
            <a:off x="857224" y="1142984"/>
            <a:ext cx="7696704" cy="54373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Этап «Сбор информации»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данном этапе в группе появились книги, фото, иллюстрации, дидактические игры, видеофильмы, презентации, мультфильмы по теме. Семья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Моносзон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принесли карту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«Животный и растительный мир земли».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Изображение 0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3598" r="6495"/>
          <a:stretch>
            <a:fillRect/>
          </a:stretch>
        </p:blipFill>
        <p:spPr>
          <a:xfrm rot="5400000">
            <a:off x="1843329" y="1371325"/>
            <a:ext cx="5885970" cy="41434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На данном этапе дети: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Рассматривали фото, иллюстрации по теме.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Изображение 0121 (2).jpg"/>
          <p:cNvPicPr>
            <a:picLocks noChangeAspect="1"/>
          </p:cNvPicPr>
          <p:nvPr/>
        </p:nvPicPr>
        <p:blipFill>
          <a:blip r:embed="rId3" cstate="print"/>
          <a:srcRect r="6779"/>
          <a:stretch>
            <a:fillRect/>
          </a:stretch>
        </p:blipFill>
        <p:spPr>
          <a:xfrm>
            <a:off x="428596" y="2214554"/>
            <a:ext cx="3929090" cy="2370831"/>
          </a:xfrm>
          <a:prstGeom prst="rect">
            <a:avLst/>
          </a:prstGeom>
        </p:spPr>
      </p:pic>
      <p:pic>
        <p:nvPicPr>
          <p:cNvPr id="7" name="Рисунок 6" descr="Изображение 0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643314"/>
            <a:ext cx="4572032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Рассматривали карту и знакомились 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континентами,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животными, живущими на разных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континентах и растениями 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88.jpg"/>
          <p:cNvPicPr>
            <a:picLocks noChangeAspect="1"/>
          </p:cNvPicPr>
          <p:nvPr/>
        </p:nvPicPr>
        <p:blipFill>
          <a:blip r:embed="rId3" cstate="print"/>
          <a:srcRect r="10156"/>
          <a:stretch>
            <a:fillRect/>
          </a:stretch>
        </p:blipFill>
        <p:spPr>
          <a:xfrm>
            <a:off x="500034" y="3143248"/>
            <a:ext cx="4071966" cy="2549397"/>
          </a:xfrm>
          <a:prstGeom prst="rect">
            <a:avLst/>
          </a:prstGeom>
        </p:spPr>
      </p:pic>
      <p:pic>
        <p:nvPicPr>
          <p:cNvPr id="6" name="Рисунок 5" descr="Изображение 0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929066"/>
            <a:ext cx="4294217" cy="2415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56a721459734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с удовольствием смотрели видео,  презентации, мультфильмы по теме.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36.jpg"/>
          <p:cNvPicPr>
            <a:picLocks noChangeAspect="1"/>
          </p:cNvPicPr>
          <p:nvPr/>
        </p:nvPicPr>
        <p:blipFill>
          <a:blip r:embed="rId3" cstate="print"/>
          <a:srcRect l="7812"/>
          <a:stretch>
            <a:fillRect/>
          </a:stretch>
        </p:blipFill>
        <p:spPr>
          <a:xfrm>
            <a:off x="500034" y="2786058"/>
            <a:ext cx="4006480" cy="2444624"/>
          </a:xfrm>
          <a:prstGeom prst="rect">
            <a:avLst/>
          </a:prstGeom>
        </p:spPr>
      </p:pic>
      <p:pic>
        <p:nvPicPr>
          <p:cNvPr id="6" name="Рисунок 5" descr="Изображение 038.jpg"/>
          <p:cNvPicPr>
            <a:picLocks noChangeAspect="1"/>
          </p:cNvPicPr>
          <p:nvPr/>
        </p:nvPicPr>
        <p:blipFill>
          <a:blip r:embed="rId4" cstate="print"/>
          <a:srcRect l="7131" r="10156"/>
          <a:stretch>
            <a:fillRect/>
          </a:stretch>
        </p:blipFill>
        <p:spPr>
          <a:xfrm>
            <a:off x="4643438" y="3571876"/>
            <a:ext cx="4143372" cy="2817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3285</TotalTime>
  <Words>410</Words>
  <Application>Microsoft Office PowerPoint</Application>
  <PresentationFormat>Экран (4:3)</PresentationFormat>
  <Paragraphs>51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Детский тематический проект старшей логопедической группы «Ромашка» «ЗЕМЛЯ – НАШ ДОМ»</vt:lpstr>
      <vt:lpstr>С чего началось:</vt:lpstr>
      <vt:lpstr>Метод «Трёх вопросов»</vt:lpstr>
      <vt:lpstr>Этап «Сбор информации»</vt:lpstr>
      <vt:lpstr>Слайд 5</vt:lpstr>
      <vt:lpstr>Слайд 6</vt:lpstr>
      <vt:lpstr>Слайд 7</vt:lpstr>
      <vt:lpstr>Слайд 8</vt:lpstr>
      <vt:lpstr>Слайд 9</vt:lpstr>
      <vt:lpstr>Слайд 10</vt:lpstr>
      <vt:lpstr>Предполагаемые проекты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В результате реализации данного проекта дети узнали: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тематический проект старшей логопедической группы «Ромашка» «ЗЕМЛЯ – НАШ ДОМ»</dc:title>
  <dc:creator>User</dc:creator>
  <cp:lastModifiedBy>User</cp:lastModifiedBy>
  <cp:revision>2</cp:revision>
  <dcterms:created xsi:type="dcterms:W3CDTF">2018-01-16T03:58:23Z</dcterms:created>
  <dcterms:modified xsi:type="dcterms:W3CDTF">2018-01-22T10:03:13Z</dcterms:modified>
</cp:coreProperties>
</file>